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8" r:id="rId6"/>
    <p:sldId id="267" r:id="rId7"/>
    <p:sldId id="261" r:id="rId8"/>
    <p:sldId id="262" r:id="rId9"/>
    <p:sldId id="269" r:id="rId10"/>
    <p:sldId id="270" r:id="rId11"/>
    <p:sldId id="264" r:id="rId12"/>
    <p:sldId id="265" r:id="rId13"/>
    <p:sldId id="266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5" autoAdjust="0"/>
    <p:restoredTop sz="73813" autoAdjust="0"/>
  </p:normalViewPr>
  <p:slideViewPr>
    <p:cSldViewPr>
      <p:cViewPr>
        <p:scale>
          <a:sx n="80" d="100"/>
          <a:sy n="80" d="100"/>
        </p:scale>
        <p:origin x="-2100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D5228-B837-4FD2-AC0C-A2CD5AD80348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411E73-6454-416B-8526-085853CB941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0901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Aktion_(UML)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sz="1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27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Wie sie gesehen haben arbeiten wir effizient</a:t>
            </a:r>
            <a:r>
              <a:rPr lang="de-DE" baseline="0" dirty="0" smtClean="0"/>
              <a:t> und mit moderner Software. Wir verschaffen dem </a:t>
            </a:r>
            <a:r>
              <a:rPr lang="de-DE" baseline="0" dirty="0" err="1" smtClean="0"/>
              <a:t>kunden</a:t>
            </a:r>
            <a:r>
              <a:rPr lang="de-DE" baseline="0" dirty="0" smtClean="0"/>
              <a:t> jederzeit so einen </a:t>
            </a:r>
            <a:r>
              <a:rPr lang="de-DE" baseline="0" dirty="0" err="1" smtClean="0"/>
              <a:t>detailierten</a:t>
            </a:r>
            <a:r>
              <a:rPr lang="de-DE" baseline="0" dirty="0" smtClean="0"/>
              <a:t> überblick und binden ihn </a:t>
            </a:r>
            <a:r>
              <a:rPr lang="de-DE" baseline="0" dirty="0" err="1" smtClean="0"/>
              <a:t>seeh</a:t>
            </a:r>
            <a:r>
              <a:rPr lang="de-DE" baseline="0" dirty="0" smtClean="0"/>
              <a:t> mit ein </a:t>
            </a:r>
            <a:r>
              <a:rPr lang="de-DE" baseline="0" dirty="0" err="1" smtClean="0"/>
              <a:t>dasss</a:t>
            </a:r>
            <a:r>
              <a:rPr lang="de-DE" baseline="0" dirty="0" smtClean="0"/>
              <a:t> am ende ein Spiel entsteht welches den </a:t>
            </a:r>
            <a:r>
              <a:rPr lang="de-DE" baseline="0" dirty="0" err="1" smtClean="0"/>
              <a:t>vorstellungen</a:t>
            </a:r>
            <a:r>
              <a:rPr lang="de-DE" baseline="0" dirty="0" smtClean="0"/>
              <a:t> dem </a:t>
            </a:r>
            <a:r>
              <a:rPr lang="de-DE" baseline="0" dirty="0" err="1" smtClean="0"/>
              <a:t>kunden</a:t>
            </a:r>
            <a:r>
              <a:rPr lang="de-DE" baseline="0" dirty="0" smtClean="0"/>
              <a:t> entspricht.</a:t>
            </a:r>
            <a:r>
              <a:rPr lang="de-DE" dirty="0" smtClean="0"/>
              <a:t> </a:t>
            </a:r>
            <a:endParaRPr lang="de-DE" dirty="0" smtClean="0"/>
          </a:p>
          <a:p>
            <a:endParaRPr lang="de-DE" dirty="0" smtClean="0"/>
          </a:p>
          <a:p>
            <a:r>
              <a:rPr lang="de-DE" smtClean="0"/>
              <a:t>AUSBLICK!!!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Danke </a:t>
            </a:r>
            <a:r>
              <a:rPr lang="de-DE" dirty="0" smtClean="0"/>
              <a:t>für ihre </a:t>
            </a:r>
            <a:r>
              <a:rPr lang="de-DE" dirty="0" err="1" smtClean="0"/>
              <a:t>aufmerksamkeit</a:t>
            </a:r>
            <a:r>
              <a:rPr lang="de-DE" dirty="0" smtClean="0"/>
              <a:t>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697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Unsere</a:t>
            </a:r>
            <a:r>
              <a:rPr lang="de-DE" baseline="0" dirty="0" smtClean="0"/>
              <a:t> Vision bestand darin, ein </a:t>
            </a:r>
            <a:r>
              <a:rPr lang="de-DE" baseline="0" dirty="0" err="1" smtClean="0"/>
              <a:t>computer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klassiker</a:t>
            </a:r>
            <a:r>
              <a:rPr lang="de-DE" baseline="0" dirty="0" smtClean="0"/>
              <a:t> aufleben zu lassen. Doch wir hatten noch weiter </a:t>
            </a:r>
            <a:r>
              <a:rPr lang="de-DE" baseline="0" dirty="0" err="1" smtClean="0"/>
              <a:t>ideen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smtClean="0"/>
              <a:t>Standard </a:t>
            </a:r>
            <a:r>
              <a:rPr lang="de-DE" baseline="0" dirty="0" err="1" smtClean="0"/>
              <a:t>game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smtClean="0"/>
              <a:t>Fast </a:t>
            </a:r>
            <a:r>
              <a:rPr lang="de-DE" baseline="0" dirty="0" err="1" smtClean="0"/>
              <a:t>mode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Epilepsy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Reversed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err="1" smtClean="0"/>
              <a:t>Highscore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smtClean="0"/>
              <a:t>Switch </a:t>
            </a:r>
            <a:r>
              <a:rPr lang="de-DE" baseline="0" dirty="0" err="1" smtClean="0"/>
              <a:t>designs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r>
              <a:rPr lang="de-DE" baseline="0" dirty="0" smtClean="0"/>
              <a:t>Verschiede </a:t>
            </a:r>
            <a:r>
              <a:rPr lang="de-DE" baseline="0" dirty="0" err="1" smtClean="0"/>
              <a:t>music</a:t>
            </a:r>
            <a:r>
              <a:rPr lang="de-DE" baseline="0" dirty="0" smtClean="0"/>
              <a:t> selbst hochladen. </a:t>
            </a:r>
            <a:r>
              <a:rPr lang="de-DE" baseline="0" dirty="0" smtClean="0">
                <a:sym typeface="Wingdings" panose="05000000000000000000" pitchFamily="2" charset="2"/>
              </a:rPr>
              <a:t> selbst </a:t>
            </a:r>
            <a:r>
              <a:rPr lang="de-DE" baseline="0" dirty="0" err="1" smtClean="0">
                <a:sym typeface="Wingdings" panose="05000000000000000000" pitchFamily="2" charset="2"/>
              </a:rPr>
              <a:t>musik</a:t>
            </a:r>
            <a:r>
              <a:rPr lang="de-DE" baseline="0" dirty="0" smtClean="0">
                <a:sym typeface="Wingdings" panose="05000000000000000000" pitchFamily="2" charset="2"/>
              </a:rPr>
              <a:t> erstellen</a:t>
            </a:r>
            <a:endParaRPr lang="de-DE" baseline="0" dirty="0" smtClean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0272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-Vorgehensmodell</a:t>
            </a:r>
            <a:r>
              <a:rPr lang="de-DE" baseline="0" dirty="0" smtClean="0"/>
              <a:t> zur agilen Softwareentwicklung </a:t>
            </a:r>
          </a:p>
          <a:p>
            <a:r>
              <a:rPr lang="de-DE" baseline="0" dirty="0" smtClean="0"/>
              <a:t>-empirisch (Sammlung von Daten), inkrementell (kontinuierliche Verbesserung), iterativ(Mehrfache Wiederholung) -viele </a:t>
            </a:r>
            <a:r>
              <a:rPr lang="de-DE" baseline="0" dirty="0" err="1" smtClean="0"/>
              <a:t>entwicklungsprojekte</a:t>
            </a:r>
            <a:r>
              <a:rPr lang="de-DE" baseline="0" dirty="0" smtClean="0"/>
              <a:t> zu komplex, um sie umfänglich detailliert planen zu können (Wasserfallprinzip das ganze </a:t>
            </a:r>
            <a:r>
              <a:rPr lang="de-DE" baseline="0" dirty="0" err="1" smtClean="0"/>
              <a:t>projekt</a:t>
            </a:r>
            <a:r>
              <a:rPr lang="de-DE" baseline="0" dirty="0" smtClean="0"/>
              <a:t> in einem rutsch definiert und umgesetzt)</a:t>
            </a:r>
          </a:p>
          <a:p>
            <a:r>
              <a:rPr lang="de-DE" baseline="0" dirty="0" smtClean="0"/>
              <a:t>-Lösung durch </a:t>
            </a:r>
            <a:r>
              <a:rPr lang="de-DE" baseline="0" dirty="0" smtClean="0"/>
              <a:t>Zwischenergebnisse  </a:t>
            </a:r>
            <a:r>
              <a:rPr lang="de-DE" baseline="0" dirty="0" smtClean="0">
                <a:sym typeface="Wingdings" panose="05000000000000000000" pitchFamily="2" charset="2"/>
              </a:rPr>
              <a:t> Überschaubar, mehrere Stufen</a:t>
            </a:r>
            <a:endParaRPr lang="de-DE" baseline="0" dirty="0" smtClean="0"/>
          </a:p>
          <a:p>
            <a:r>
              <a:rPr lang="de-DE" baseline="0" dirty="0" smtClean="0"/>
              <a:t>-langfristiger Plan wird kontinuierlich verbessert</a:t>
            </a:r>
          </a:p>
          <a:p>
            <a:r>
              <a:rPr lang="de-DE" baseline="0" dirty="0" smtClean="0"/>
              <a:t>-detailplan für nächsten </a:t>
            </a:r>
            <a:r>
              <a:rPr lang="de-DE" baseline="0" dirty="0" err="1" smtClean="0"/>
              <a:t>zyklus</a:t>
            </a:r>
            <a:r>
              <a:rPr lang="de-DE" baseline="0" dirty="0" smtClean="0"/>
              <a:t> erstellt (Sprint)</a:t>
            </a:r>
          </a:p>
          <a:p>
            <a:r>
              <a:rPr lang="de-DE" baseline="0" dirty="0" smtClean="0">
                <a:sym typeface="Wingdings" panose="05000000000000000000" pitchFamily="2" charset="2"/>
              </a:rPr>
              <a:t>Projektplanung aus wesentlich reduziert</a:t>
            </a:r>
          </a:p>
          <a:p>
            <a:r>
              <a:rPr lang="de-DE" baseline="0" dirty="0" smtClean="0">
                <a:sym typeface="Wingdings" panose="05000000000000000000" pitchFamily="2" charset="2"/>
              </a:rPr>
              <a:t>-Transparenz, </a:t>
            </a:r>
            <a:r>
              <a:rPr lang="de-DE" baseline="0" dirty="0" err="1" smtClean="0">
                <a:sym typeface="Wingdings" panose="05000000000000000000" pitchFamily="2" charset="2"/>
              </a:rPr>
              <a:t>überprüfung</a:t>
            </a:r>
            <a:r>
              <a:rPr lang="de-DE" baseline="0" dirty="0" smtClean="0">
                <a:sym typeface="Wingdings" panose="05000000000000000000" pitchFamily="2" charset="2"/>
              </a:rPr>
              <a:t>, </a:t>
            </a:r>
            <a:r>
              <a:rPr lang="de-DE" baseline="0" dirty="0" err="1" smtClean="0">
                <a:sym typeface="Wingdings" panose="05000000000000000000" pitchFamily="2" charset="2"/>
              </a:rPr>
              <a:t>anpassung</a:t>
            </a:r>
            <a:endParaRPr lang="de-DE" baseline="0" dirty="0" smtClean="0">
              <a:sym typeface="Wingdings" panose="05000000000000000000" pitchFamily="2" charset="2"/>
            </a:endParaRPr>
          </a:p>
          <a:p>
            <a:r>
              <a:rPr lang="de-DE" baseline="0" dirty="0" smtClean="0">
                <a:sym typeface="Wingdings" panose="05000000000000000000" pitchFamily="2" charset="2"/>
              </a:rPr>
              <a:t>-Sprint 1-4 Wochen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0937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Tool : </a:t>
            </a:r>
            <a:r>
              <a:rPr lang="de-DE" dirty="0" err="1" smtClean="0"/>
              <a:t>Jira</a:t>
            </a:r>
            <a:endParaRPr lang="de-DE" dirty="0" smtClean="0"/>
          </a:p>
          <a:p>
            <a:r>
              <a:rPr lang="de-DE" dirty="0" err="1" smtClean="0"/>
              <a:t>To</a:t>
            </a:r>
            <a:r>
              <a:rPr lang="de-DE" dirty="0" smtClean="0"/>
              <a:t> Do</a:t>
            </a:r>
          </a:p>
          <a:p>
            <a:r>
              <a:rPr lang="de-DE" dirty="0" smtClean="0"/>
              <a:t>In</a:t>
            </a:r>
            <a:r>
              <a:rPr lang="de-DE" baseline="0" dirty="0" smtClean="0"/>
              <a:t> Progress,</a:t>
            </a:r>
          </a:p>
          <a:p>
            <a:r>
              <a:rPr lang="de-DE" baseline="0" dirty="0" err="1" smtClean="0"/>
              <a:t>Done</a:t>
            </a:r>
            <a:r>
              <a:rPr lang="de-DE" baseline="0" dirty="0" smtClean="0"/>
              <a:t>,</a:t>
            </a:r>
          </a:p>
          <a:p>
            <a:endParaRPr lang="de-DE" baseline="0" dirty="0" smtClean="0"/>
          </a:p>
          <a:p>
            <a:r>
              <a:rPr lang="de-DE" baseline="0" dirty="0" smtClean="0"/>
              <a:t>Sie können sehen</a:t>
            </a:r>
            <a:r>
              <a:rPr lang="de-DE" baseline="0" dirty="0" smtClean="0"/>
              <a:t>, woran gearbeitet wird, was bereits implementiert ist und was noch ansteht zur Erreichung des Ziels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0937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RUP</a:t>
            </a:r>
            <a:r>
              <a:rPr lang="de-DE" baseline="0" dirty="0" smtClean="0"/>
              <a:t> ist eine Vorgehensweise zur </a:t>
            </a:r>
            <a:r>
              <a:rPr lang="de-DE" baseline="0" dirty="0" err="1" smtClean="0"/>
              <a:t>Softwareentwicklung</a:t>
            </a:r>
            <a:r>
              <a:rPr lang="de-DE" baseline="0" dirty="0" err="1" smtClean="0">
                <a:sym typeface="Wingdings" panose="05000000000000000000" pitchFamily="2" charset="2"/>
              </a:rPr>
              <a:t>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jeder der vier Phasen werden Aktivitäten (Arbeitsschritte) einzelner Disziplinen gebündelt. Weiterhin sind die einzelnen Phasen in Iterationen unterteilt. Jede Iteration schließt mit einem Meilenstein ab (definiertes Ziel).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610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Openproject</a:t>
            </a:r>
            <a:r>
              <a:rPr lang="de-DE" dirty="0" smtClean="0"/>
              <a:t> ausgewählt um das </a:t>
            </a:r>
            <a:r>
              <a:rPr lang="de-DE" dirty="0" err="1" smtClean="0"/>
              <a:t>projekt</a:t>
            </a:r>
            <a:r>
              <a:rPr lang="de-DE" dirty="0" smtClean="0"/>
              <a:t> zu managen und zu visualisieren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veranschaulichung</a:t>
            </a:r>
            <a:r>
              <a:rPr lang="de-DE" baseline="0" dirty="0" smtClean="0"/>
              <a:t> der </a:t>
            </a:r>
            <a:r>
              <a:rPr lang="de-DE" baseline="0" dirty="0" err="1" smtClean="0"/>
              <a:t>tätigkeiten</a:t>
            </a:r>
            <a:r>
              <a:rPr lang="de-DE" baseline="0" dirty="0" smtClean="0"/>
              <a:t>. </a:t>
            </a:r>
            <a:r>
              <a:rPr lang="de-DE" baseline="0" dirty="0" smtClean="0">
                <a:sym typeface="Wingdings" panose="05000000000000000000" pitchFamily="2" charset="2"/>
              </a:rPr>
              <a:t> kritischer </a:t>
            </a:r>
            <a:r>
              <a:rPr lang="de-DE" baseline="0" dirty="0" err="1" smtClean="0">
                <a:sym typeface="Wingdings" panose="05000000000000000000" pitchFamily="2" charset="2"/>
              </a:rPr>
              <a:t>pfad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610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UC</a:t>
            </a:r>
            <a:r>
              <a:rPr lang="de-DE" baseline="0" dirty="0" smtClean="0"/>
              <a:t> = Anwendungsfall,  das nach außen sichtbare Verhalten eines Systems aus Sicht des Users</a:t>
            </a:r>
          </a:p>
          <a:p>
            <a:r>
              <a:rPr lang="de-DE" baseline="0" dirty="0" smtClean="0"/>
              <a:t>User tritt mit dem System in Interaktion um ein bestimmtes Ziel zu erreichen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7645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  <a:p>
            <a:r>
              <a:rPr lang="de-DE" baseline="0" dirty="0" err="1" smtClean="0"/>
              <a:t>Mockups</a:t>
            </a:r>
            <a:r>
              <a:rPr lang="de-DE" baseline="0" dirty="0" smtClean="0"/>
              <a:t>: Abbildung /Vision wie das Programm am Ende aussehen soll.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2922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Activity</a:t>
            </a:r>
            <a:r>
              <a:rPr lang="de-DE" dirty="0" smtClean="0"/>
              <a:t> </a:t>
            </a:r>
            <a:r>
              <a:rPr lang="de-DE" dirty="0" err="1" smtClean="0"/>
              <a:t>Diagram</a:t>
            </a:r>
            <a:endParaRPr lang="de-DE" dirty="0" smtClean="0"/>
          </a:p>
          <a:p>
            <a:r>
              <a:rPr lang="de-DE" dirty="0" err="1" smtClean="0"/>
              <a:t>Verhalensdiagram</a:t>
            </a:r>
            <a:r>
              <a:rPr lang="de-DE" dirty="0" smtClean="0"/>
              <a:t>,</a:t>
            </a:r>
            <a:r>
              <a:rPr lang="de-DE" baseline="0" dirty="0" smtClean="0"/>
              <a:t> stellt Vernetzung 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von elementaren 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ktion (UML)"/>
              </a:rPr>
              <a:t>Aktionen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und deren Verbindungen mit Kontroll- und Datenflüssen grafisch dar.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11E73-6454-416B-8526-085853CB941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2886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de-DE"/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hteck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hteck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hteck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Gleichschenkliges Dreieck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hteck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Gleichschenkliges Dreieck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Gerade Verbindung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Gleichschenkliges Dreieck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Gerade Verbindung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Gerade Verbindung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Gleichschenkliges Dreieck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Inhaltsplatzhalt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de-DE" smtClean="0"/>
              <a:t>Bild durch Klicken auf Symbol hinzufügen</a:t>
            </a:r>
            <a:endParaRPr kumimoji="0"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Gerade Verbindung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Gleichschenkliges Dreieck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 smtClean="0"/>
              <a:t>Textmasterformat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287278B-9317-4ED5-A997-4D0145BE6FC5}" type="datetimeFigureOut">
              <a:rPr lang="de-DE" smtClean="0"/>
              <a:t>14.12.2016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65C7D94-9832-4A20-AE00-0D2C659AB368}" type="slidenum">
              <a:rPr lang="de-DE" smtClean="0"/>
              <a:t>‹Nr.›</a:t>
            </a:fld>
            <a:endParaRPr lang="de-DE"/>
          </a:p>
        </p:txBody>
      </p:sp>
      <p:sp>
        <p:nvSpPr>
          <p:cNvPr id="28" name="Gerade Verbindung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Gerade Verbindung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Gleichschenkliges Dreieck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AnKaLu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-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Tetris</a:t>
            </a:r>
            <a:endParaRPr lang="de-DE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latin typeface="Arial" pitchFamily="34" charset="0"/>
                <a:cs typeface="Arial" pitchFamily="34" charset="0"/>
              </a:rPr>
              <a:t>Das zweitbeste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Tetris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aller Zeiten!</a:t>
            </a:r>
            <a:endParaRPr lang="de-DE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  <a14:imgEffect>
                      <a14:brightnessContrast bright="-19000"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268760"/>
            <a:ext cx="6852872" cy="153808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53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Activity</a:t>
            </a:r>
            <a:r>
              <a:rPr lang="de-DE" dirty="0" smtClean="0"/>
              <a:t> </a:t>
            </a:r>
            <a:r>
              <a:rPr lang="de-DE" dirty="0" err="1" smtClean="0"/>
              <a:t>Diagram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/>
              <a:t>RUP | Gantt </a:t>
            </a:r>
            <a:r>
              <a:rPr lang="de-DE" sz="1500" dirty="0" smtClean="0"/>
              <a:t>Chart | </a:t>
            </a:r>
            <a:r>
              <a:rPr lang="de-DE" sz="1500" dirty="0" err="1" smtClean="0">
                <a:solidFill>
                  <a:srgbClr val="FF0000"/>
                </a:solidFill>
              </a:rPr>
              <a:t>Use</a:t>
            </a:r>
            <a:r>
              <a:rPr lang="de-DE" sz="1500" dirty="0" smtClean="0">
                <a:solidFill>
                  <a:srgbClr val="FF0000"/>
                </a:solidFill>
              </a:rPr>
              <a:t> Cases </a:t>
            </a:r>
            <a:r>
              <a:rPr lang="de-DE" sz="1500" dirty="0" smtClean="0"/>
              <a:t>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268760"/>
            <a:ext cx="5845561" cy="490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102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Class </a:t>
            </a:r>
            <a:r>
              <a:rPr lang="de-DE" dirty="0" err="1" smtClean="0"/>
              <a:t>Diagram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/>
              <a:t>RUP 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</a:t>
            </a:r>
            <a:r>
              <a:rPr lang="de-DE" sz="1500" dirty="0" smtClean="0">
                <a:solidFill>
                  <a:srgbClr val="FF0000"/>
                </a:solidFill>
              </a:rPr>
              <a:t>Class </a:t>
            </a:r>
            <a:r>
              <a:rPr lang="de-DE" sz="1500" dirty="0" err="1" smtClean="0">
                <a:solidFill>
                  <a:srgbClr val="FF0000"/>
                </a:solidFill>
              </a:rPr>
              <a:t>Diagram</a:t>
            </a:r>
            <a:r>
              <a:rPr lang="de-DE" sz="1500" dirty="0" smtClean="0">
                <a:solidFill>
                  <a:srgbClr val="FF0000"/>
                </a:solidFill>
              </a:rPr>
              <a:t> </a:t>
            </a:r>
            <a:r>
              <a:rPr lang="de-DE" sz="1500" dirty="0" smtClean="0"/>
              <a:t>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z003jy6k\Pictures\classdiagramyo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56792"/>
            <a:ext cx="8842201" cy="411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78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/>
              <a:t>RUP 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</a:t>
            </a:r>
            <a:r>
              <a:rPr lang="de-DE" sz="1500" dirty="0" smtClean="0">
                <a:solidFill>
                  <a:srgbClr val="FF0000"/>
                </a:solidFill>
              </a:rPr>
              <a:t>Demo</a:t>
            </a:r>
            <a:r>
              <a:rPr lang="de-DE" sz="1500" dirty="0" smtClean="0"/>
              <a:t>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373187"/>
            <a:ext cx="8229600" cy="462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132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6" name="Picture 4" descr="Tetris Return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9" r="16278"/>
          <a:stretch/>
        </p:blipFill>
        <p:spPr bwMode="auto">
          <a:xfrm>
            <a:off x="395536" y="1268759"/>
            <a:ext cx="8149016" cy="495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395536" y="6224570"/>
            <a:ext cx="8424936" cy="4447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04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Vision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rgbClr val="FF0000"/>
                </a:solidFill>
              </a:rPr>
              <a:t>Vision</a:t>
            </a:r>
            <a:r>
              <a:rPr lang="de-DE" sz="1500" dirty="0" smtClean="0"/>
              <a:t>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RUP </a:t>
            </a:r>
            <a:r>
              <a:rPr lang="de-DE" sz="1500" dirty="0"/>
              <a:t>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63888"/>
            <a:ext cx="8229600" cy="4847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514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 </a:t>
            </a:r>
            <a:r>
              <a:rPr lang="de-DE" dirty="0" err="1" smtClean="0"/>
              <a:t>Roles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395536" y="1723561"/>
            <a:ext cx="8229600" cy="4937760"/>
          </a:xfrm>
        </p:spPr>
        <p:txBody>
          <a:bodyPr/>
          <a:lstStyle/>
          <a:p>
            <a:r>
              <a:rPr lang="de-DE" u="sng" dirty="0" smtClean="0"/>
              <a:t>Design</a:t>
            </a:r>
            <a:r>
              <a:rPr lang="de-DE" dirty="0" smtClean="0"/>
              <a:t>: Luka, </a:t>
            </a:r>
            <a:r>
              <a:rPr lang="de-DE" dirty="0"/>
              <a:t>Katharina </a:t>
            </a:r>
            <a:endParaRPr lang="de-DE" dirty="0" smtClean="0"/>
          </a:p>
          <a:p>
            <a:r>
              <a:rPr lang="fr-FR" u="sng" dirty="0" err="1" smtClean="0"/>
              <a:t>Implementing</a:t>
            </a:r>
            <a:r>
              <a:rPr lang="fr-FR" dirty="0"/>
              <a:t>: </a:t>
            </a:r>
            <a:r>
              <a:rPr lang="fr-FR" dirty="0" smtClean="0"/>
              <a:t>Luka, </a:t>
            </a:r>
            <a:r>
              <a:rPr lang="fr-FR" dirty="0" err="1" smtClean="0"/>
              <a:t>Katharina</a:t>
            </a:r>
            <a:r>
              <a:rPr lang="fr-FR" dirty="0" smtClean="0"/>
              <a:t>, André </a:t>
            </a:r>
          </a:p>
          <a:p>
            <a:r>
              <a:rPr lang="fr-FR" u="sng" dirty="0" smtClean="0"/>
              <a:t>Test</a:t>
            </a:r>
            <a:r>
              <a:rPr lang="fr-FR" dirty="0"/>
              <a:t>: </a:t>
            </a:r>
            <a:r>
              <a:rPr lang="fr-FR" dirty="0" smtClean="0"/>
              <a:t> André, </a:t>
            </a:r>
            <a:r>
              <a:rPr lang="fr-FR" dirty="0"/>
              <a:t>Luka </a:t>
            </a:r>
            <a:endParaRPr lang="fr-FR" dirty="0" smtClean="0"/>
          </a:p>
          <a:p>
            <a:r>
              <a:rPr lang="fr-FR" u="sng" dirty="0" smtClean="0"/>
              <a:t>Project </a:t>
            </a:r>
            <a:r>
              <a:rPr lang="fr-FR" u="sng" dirty="0"/>
              <a:t>Management</a:t>
            </a:r>
            <a:r>
              <a:rPr lang="fr-FR" dirty="0"/>
              <a:t>: André </a:t>
            </a:r>
            <a:endParaRPr lang="fr-FR" dirty="0" smtClean="0"/>
          </a:p>
          <a:p>
            <a:r>
              <a:rPr lang="de-DE" u="sng" dirty="0" err="1" smtClean="0"/>
              <a:t>Planning</a:t>
            </a:r>
            <a:r>
              <a:rPr lang="de-DE" dirty="0"/>
              <a:t>: </a:t>
            </a:r>
            <a:r>
              <a:rPr lang="de-DE" dirty="0" smtClean="0"/>
              <a:t> André, Katharina, Luka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</a:t>
            </a:r>
            <a:r>
              <a:rPr lang="de-DE" sz="1500" dirty="0" smtClean="0">
                <a:solidFill>
                  <a:srgbClr val="FF0000"/>
                </a:solidFill>
              </a:rPr>
              <a:t>Team </a:t>
            </a:r>
            <a:r>
              <a:rPr lang="de-DE" sz="1500" dirty="0" err="1" smtClean="0">
                <a:solidFill>
                  <a:srgbClr val="FF0000"/>
                </a:solidFill>
              </a:rPr>
              <a:t>Roles</a:t>
            </a:r>
            <a:r>
              <a:rPr lang="de-DE" sz="1500" dirty="0" smtClean="0">
                <a:solidFill>
                  <a:srgbClr val="FF0000"/>
                </a:solidFill>
              </a:rPr>
              <a:t> </a:t>
            </a:r>
            <a:r>
              <a:rPr lang="de-DE" sz="1500" dirty="0" smtClean="0"/>
              <a:t>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RUP </a:t>
            </a:r>
            <a:r>
              <a:rPr lang="de-DE" sz="1500" dirty="0"/>
              <a:t>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44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>
                <a:solidFill>
                  <a:srgbClr val="FF0000"/>
                </a:solidFill>
              </a:rPr>
              <a:t>Scrum</a:t>
            </a:r>
            <a:r>
              <a:rPr lang="de-DE" sz="1500" dirty="0" smtClean="0"/>
              <a:t> | RUP </a:t>
            </a:r>
            <a:r>
              <a:rPr lang="de-DE" sz="1500" dirty="0"/>
              <a:t>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1" y="1844824"/>
            <a:ext cx="6603928" cy="4441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3024740" y="1273496"/>
            <a:ext cx="3107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Empirisch, inkrementell, iterativ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51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- </a:t>
            </a:r>
            <a:r>
              <a:rPr lang="de-DE" dirty="0" err="1" smtClean="0"/>
              <a:t>Jira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>
                <a:solidFill>
                  <a:srgbClr val="FF0000"/>
                </a:solidFill>
              </a:rPr>
              <a:t>Scrum</a:t>
            </a:r>
            <a:r>
              <a:rPr lang="de-DE" sz="1500" dirty="0" smtClean="0"/>
              <a:t> | RUP </a:t>
            </a:r>
            <a:r>
              <a:rPr lang="de-DE" sz="1500" dirty="0"/>
              <a:t>| Gantt </a:t>
            </a:r>
            <a:r>
              <a:rPr lang="de-DE" sz="1500" dirty="0" smtClean="0"/>
              <a:t>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74" y="1268760"/>
            <a:ext cx="8272463" cy="477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80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Rational Unified </a:t>
            </a:r>
            <a:r>
              <a:rPr lang="de-DE" dirty="0" err="1"/>
              <a:t>Process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 smtClean="0">
                <a:solidFill>
                  <a:srgbClr val="FF0000"/>
                </a:solidFill>
              </a:rPr>
              <a:t>RUP</a:t>
            </a:r>
            <a:r>
              <a:rPr lang="de-DE" sz="1500" dirty="0" smtClean="0"/>
              <a:t> </a:t>
            </a:r>
            <a:r>
              <a:rPr lang="de-DE" sz="1500" dirty="0"/>
              <a:t>| </a:t>
            </a:r>
            <a:r>
              <a:rPr lang="de-DE" sz="1500" dirty="0" smtClean="0"/>
              <a:t>Gantt Chart 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z003jy6k\Desktop\iteration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21060"/>
            <a:ext cx="7168292" cy="483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34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Gantt - Chart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RUP </a:t>
            </a:r>
            <a:r>
              <a:rPr lang="de-DE" sz="1500" dirty="0"/>
              <a:t>| </a:t>
            </a:r>
            <a:r>
              <a:rPr lang="de-DE" sz="1500" dirty="0" smtClean="0">
                <a:solidFill>
                  <a:srgbClr val="FF0000"/>
                </a:solidFill>
              </a:rPr>
              <a:t>Gantt Chart </a:t>
            </a:r>
            <a:r>
              <a:rPr lang="de-DE" sz="1500" dirty="0" smtClean="0"/>
              <a:t>| </a:t>
            </a:r>
            <a:r>
              <a:rPr lang="de-DE" sz="1500" dirty="0" err="1" smtClean="0"/>
              <a:t>Use</a:t>
            </a:r>
            <a:r>
              <a:rPr lang="de-DE" sz="1500" dirty="0" smtClean="0"/>
              <a:t> Cases 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z003jy6k\Desktop\Gantt Diagramm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704496" cy="496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11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Overall </a:t>
            </a:r>
            <a:r>
              <a:rPr lang="de-DE" dirty="0" err="1" smtClean="0"/>
              <a:t>Use</a:t>
            </a:r>
            <a:r>
              <a:rPr lang="de-DE" dirty="0" smtClean="0"/>
              <a:t> Case </a:t>
            </a:r>
            <a:r>
              <a:rPr lang="de-DE" dirty="0" err="1" smtClean="0"/>
              <a:t>Diagram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/>
              <a:t>RUP | Gantt </a:t>
            </a:r>
            <a:r>
              <a:rPr lang="de-DE" sz="1500" dirty="0" smtClean="0"/>
              <a:t>Chart | </a:t>
            </a:r>
            <a:r>
              <a:rPr lang="de-DE" sz="1500" dirty="0" err="1" smtClean="0">
                <a:solidFill>
                  <a:srgbClr val="FF0000"/>
                </a:solidFill>
              </a:rPr>
              <a:t>Use</a:t>
            </a:r>
            <a:r>
              <a:rPr lang="de-DE" sz="1500" dirty="0" smtClean="0">
                <a:solidFill>
                  <a:srgbClr val="FF0000"/>
                </a:solidFill>
              </a:rPr>
              <a:t> Cases </a:t>
            </a:r>
            <a:r>
              <a:rPr lang="de-DE" sz="1500" dirty="0" smtClean="0"/>
              <a:t>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687" y="1449387"/>
            <a:ext cx="5762625" cy="447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492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Mock </a:t>
            </a:r>
            <a:r>
              <a:rPr lang="de-DE" dirty="0" err="1" smtClean="0"/>
              <a:t>Up</a:t>
            </a:r>
            <a:r>
              <a:rPr lang="de-DE" dirty="0" smtClean="0"/>
              <a:t> - Music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75048" y="6338156"/>
            <a:ext cx="8568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/>
              <a:t>Vision | Team </a:t>
            </a:r>
            <a:r>
              <a:rPr lang="de-DE" sz="1500" dirty="0" err="1" smtClean="0"/>
              <a:t>Roles</a:t>
            </a:r>
            <a:r>
              <a:rPr lang="de-DE" sz="1500" dirty="0" smtClean="0"/>
              <a:t> | </a:t>
            </a:r>
            <a:r>
              <a:rPr lang="de-DE" sz="1500" dirty="0" err="1" smtClean="0"/>
              <a:t>Scrum</a:t>
            </a:r>
            <a:r>
              <a:rPr lang="de-DE" sz="1500" dirty="0" smtClean="0"/>
              <a:t> | </a:t>
            </a:r>
            <a:r>
              <a:rPr lang="de-DE" sz="1500" dirty="0"/>
              <a:t>RUP | Gantt </a:t>
            </a:r>
            <a:r>
              <a:rPr lang="de-DE" sz="1500" dirty="0" smtClean="0"/>
              <a:t>Chart | </a:t>
            </a:r>
            <a:r>
              <a:rPr lang="de-DE" sz="1500" dirty="0" err="1" smtClean="0">
                <a:solidFill>
                  <a:srgbClr val="FF0000"/>
                </a:solidFill>
              </a:rPr>
              <a:t>Use</a:t>
            </a:r>
            <a:r>
              <a:rPr lang="de-DE" sz="1500" dirty="0" smtClean="0">
                <a:solidFill>
                  <a:srgbClr val="FF0000"/>
                </a:solidFill>
              </a:rPr>
              <a:t> Cases </a:t>
            </a:r>
            <a:r>
              <a:rPr lang="de-DE" sz="1500" dirty="0" smtClean="0"/>
              <a:t>| Class </a:t>
            </a:r>
            <a:r>
              <a:rPr lang="de-DE" sz="1500" dirty="0" err="1" smtClean="0"/>
              <a:t>Diagram</a:t>
            </a:r>
            <a:r>
              <a:rPr lang="de-DE" sz="1500" dirty="0" smtClean="0"/>
              <a:t> | Demo </a:t>
            </a:r>
            <a:endParaRPr lang="de-DE" sz="1500" dirty="0"/>
          </a:p>
        </p:txBody>
      </p:sp>
      <p:pic>
        <p:nvPicPr>
          <p:cNvPr id="5" name="Picture 2" descr="https://i0.wp.com/ankalublog.files.wordpress.com/2016/10/untitled1.gif?ssl=1&amp;w=45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725"/>
                    </a14:imgEffect>
                    <a14:imgEffect>
                      <a14:saturation sat="3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8680"/>
            <a:ext cx="1956328" cy="439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1268760"/>
            <a:ext cx="2687740" cy="4922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3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keanos">
  <a:themeElements>
    <a:clrScheme name="Okeanos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keanos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keanos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0</TotalTime>
  <Words>587</Words>
  <Application>Microsoft Office PowerPoint</Application>
  <PresentationFormat>Bildschirmpräsentation (4:3)</PresentationFormat>
  <Paragraphs>76</Paragraphs>
  <Slides>13</Slides>
  <Notes>10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Okeanos</vt:lpstr>
      <vt:lpstr>AnKaLu - Tetris</vt:lpstr>
      <vt:lpstr>Vision</vt:lpstr>
      <vt:lpstr>Team Roles</vt:lpstr>
      <vt:lpstr>Scrum</vt:lpstr>
      <vt:lpstr>Scrum - Jira</vt:lpstr>
      <vt:lpstr>Rational Unified Process</vt:lpstr>
      <vt:lpstr>Gantt - Chart</vt:lpstr>
      <vt:lpstr>Overall Use Case Diagram</vt:lpstr>
      <vt:lpstr>Mock Up - Music</vt:lpstr>
      <vt:lpstr>Activity Diagram</vt:lpstr>
      <vt:lpstr>Class Diagram</vt:lpstr>
      <vt:lpstr>Demo</vt:lpstr>
      <vt:lpstr>PowerPoint-Präsentation</vt:lpstr>
    </vt:vector>
  </TitlesOfParts>
  <Company>Siemens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AnKaLu - Tetris</dc:title>
  <dc:creator>Harbrecht, Andre</dc:creator>
  <cp:lastModifiedBy>Heer, Katharina-Maria</cp:lastModifiedBy>
  <cp:revision>31</cp:revision>
  <dcterms:created xsi:type="dcterms:W3CDTF">2016-12-12T14:28:54Z</dcterms:created>
  <dcterms:modified xsi:type="dcterms:W3CDTF">2016-12-14T08:42:31Z</dcterms:modified>
</cp:coreProperties>
</file>

<file path=docProps/thumbnail.jpeg>
</file>